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9" r:id="rId25"/>
    <p:sldId id="333" r:id="rId26"/>
    <p:sldId id="334" r:id="rId27"/>
    <p:sldId id="322" r:id="rId28"/>
    <p:sldId id="327" r:id="rId29"/>
    <p:sldId id="359" r:id="rId30"/>
    <p:sldId id="360" r:id="rId31"/>
    <p:sldId id="361" r:id="rId32"/>
    <p:sldId id="351" r:id="rId33"/>
    <p:sldId id="303" r:id="rId34"/>
    <p:sldId id="306" r:id="rId35"/>
    <p:sldId id="307" r:id="rId36"/>
    <p:sldId id="308" r:id="rId37"/>
    <p:sldId id="352" r:id="rId38"/>
    <p:sldId id="34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73082" autoAdjust="0"/>
  </p:normalViewPr>
  <p:slideViewPr>
    <p:cSldViewPr snapToGrid="0" snapToObjects="1">
      <p:cViewPr>
        <p:scale>
          <a:sx n="101" d="100"/>
          <a:sy n="101" d="100"/>
        </p:scale>
        <p:origin x="912" y="-232"/>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7" Type="http://schemas.microsoft.com/office/2015/10/relationships/revisionInfo" Target="revisionInfo.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20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5.jpg"/><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 xmlns:a16="http://schemas.microsoft.com/office/drawing/2014/main"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 xmlns:a16="http://schemas.microsoft.com/office/drawing/2014/main" id="{14F5286B-694C-41B8-8D44-4FB88942EA9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 xmlns:a16="http://schemas.microsoft.com/office/drawing/2014/main"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 xmlns:a16="http://schemas.microsoft.com/office/drawing/2014/main"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 xmlns:a16="http://schemas.microsoft.com/office/drawing/2014/main"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 xmlns:a16="http://schemas.microsoft.com/office/drawing/2014/main"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 xmlns:a16="http://schemas.microsoft.com/office/drawing/2014/main"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cs typeface="Calibri"/>
              </a:rPr>
              <a:t>Alamofire</a:t>
            </a:r>
            <a:endParaRPr lang="en-US" dirty="0"/>
          </a:p>
        </p:txBody>
      </p:sp>
      <p:sp>
        <p:nvSpPr>
          <p:cNvPr id="39" name="TextBox 38">
            <a:extLst>
              <a:ext uri="{FF2B5EF4-FFF2-40B4-BE49-F238E27FC236}">
                <a16:creationId xmlns=""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 xmlns:a16="http://schemas.microsoft.com/office/drawing/2014/main"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 xmlns:a16="http://schemas.microsoft.com/office/drawing/2014/main"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 xmlns:a16="http://schemas.microsoft.com/office/drawing/2014/main"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 xmlns:a16="http://schemas.microsoft.com/office/drawing/2014/main" val="1700266876"/>
                    </a:ext>
                  </a:extLst>
                </a:gridCol>
                <a:gridCol w="2243470">
                  <a:extLst>
                    <a:ext uri="{9D8B030D-6E8A-4147-A177-3AD203B41FA5}">
                      <a16:colId xmlns="" xmlns:a16="http://schemas.microsoft.com/office/drawing/2014/main" val="3043287254"/>
                    </a:ext>
                  </a:extLst>
                </a:gridCol>
                <a:gridCol w="2147777">
                  <a:extLst>
                    <a:ext uri="{9D8B030D-6E8A-4147-A177-3AD203B41FA5}">
                      <a16:colId xmlns="" xmlns:a16="http://schemas.microsoft.com/office/drawing/2014/main" val="3762088273"/>
                    </a:ext>
                  </a:extLst>
                </a:gridCol>
                <a:gridCol w="935665">
                  <a:extLst>
                    <a:ext uri="{9D8B030D-6E8A-4147-A177-3AD203B41FA5}">
                      <a16:colId xmlns="" xmlns:a16="http://schemas.microsoft.com/office/drawing/2014/main" val="1884659188"/>
                    </a:ext>
                  </a:extLst>
                </a:gridCol>
                <a:gridCol w="712381">
                  <a:extLst>
                    <a:ext uri="{9D8B030D-6E8A-4147-A177-3AD203B41FA5}">
                      <a16:colId xmlns="" xmlns:a16="http://schemas.microsoft.com/office/drawing/2014/main" val="102688398"/>
                    </a:ext>
                  </a:extLst>
                </a:gridCol>
                <a:gridCol w="777841">
                  <a:extLst>
                    <a:ext uri="{9D8B030D-6E8A-4147-A177-3AD203B41FA5}">
                      <a16:colId xmlns=""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 xmlns:a16="http://schemas.microsoft.com/office/drawing/2014/main"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4289475998"/>
                  </a:ext>
                </a:extLst>
              </a:tr>
            </a:tbl>
          </a:graphicData>
        </a:graphic>
      </p:graphicFrame>
      <p:sp>
        <p:nvSpPr>
          <p:cNvPr id="30" name="Pentagon 29">
            <a:extLst>
              <a:ext uri="{FF2B5EF4-FFF2-40B4-BE49-F238E27FC236}">
                <a16:creationId xmlns=""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80237" y="1611666"/>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689452" y="1582867"/>
            <a:ext cx="278917" cy="929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CCEBF581-63FE-4B92-8471-20ACE03C8917}"/>
              </a:ext>
            </a:extLst>
          </p:cNvPr>
          <p:cNvSpPr>
            <a:spLocks noGrp="1"/>
          </p:cNvSpPr>
          <p:nvPr>
            <p:ph type="title"/>
          </p:nvPr>
        </p:nvSpPr>
        <p:spPr>
          <a:xfrm>
            <a:off x="838200" y="1410609"/>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38</a:t>
            </a:fld>
            <a:endParaRPr lang="en-US" dirty="0">
              <a:solidFill>
                <a:schemeClr val="bg1"/>
              </a:solidFill>
            </a:endParaRPr>
          </a:p>
        </p:txBody>
      </p:sp>
    </p:spTree>
    <p:extLst>
      <p:ext uri="{BB962C8B-B14F-4D97-AF65-F5344CB8AC3E}">
        <p14:creationId xmlns:p14="http://schemas.microsoft.com/office/powerpoint/2010/main" val="5035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 xmlns:a16="http://schemas.microsoft.com/office/drawing/2014/main"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 xmlns:a16="http://schemas.microsoft.com/office/drawing/2014/main"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 xmlns:a16="http://schemas.microsoft.com/office/drawing/2014/main"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 xmlns:a16="http://schemas.microsoft.com/office/drawing/2014/main"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 xmlns:a16="http://schemas.microsoft.com/office/drawing/2014/main"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 xmlns:a16="http://schemas.microsoft.com/office/drawing/2014/main" id="{0CAFFE40-85B0-45F9-AB7B-9E46456FCC1D}"/>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19.12.2019</a:t>
            </a:r>
            <a:endParaRPr lang="en-US">
              <a:solidFill>
                <a:schemeClr val="bg1"/>
              </a:solidFill>
            </a:endParaRPr>
          </a:p>
        </p:txBody>
      </p:sp>
      <p:sp>
        <p:nvSpPr>
          <p:cNvPr id="5" name="Footer Placeholder 4">
            <a:extLst>
              <a:ext uri="{FF2B5EF4-FFF2-40B4-BE49-F238E27FC236}">
                <a16:creationId xmlns=""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2219</Words>
  <Application>Microsoft Macintosh PowerPoint</Application>
  <PresentationFormat>Widescreen</PresentationFormat>
  <Paragraphs>524</Paragraphs>
  <Slides>38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JD Driver Testing Process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434</cp:revision>
  <dcterms:created xsi:type="dcterms:W3CDTF">2019-10-21T07:54:10Z</dcterms:created>
  <dcterms:modified xsi:type="dcterms:W3CDTF">2019-12-17T17:58:09Z</dcterms:modified>
</cp:coreProperties>
</file>